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9" r:id="rId5"/>
    <p:sldId id="271" r:id="rId6"/>
    <p:sldId id="270" r:id="rId7"/>
    <p:sldId id="265" r:id="rId8"/>
    <p:sldId id="268" r:id="rId9"/>
    <p:sldId id="267" r:id="rId10"/>
    <p:sldId id="266" r:id="rId11"/>
    <p:sldId id="264" r:id="rId12"/>
    <p:sldId id="258" r:id="rId13"/>
    <p:sldId id="259" r:id="rId14"/>
    <p:sldId id="262" r:id="rId15"/>
    <p:sldId id="261" r:id="rId16"/>
    <p:sldId id="260" r:id="rId17"/>
    <p:sldId id="274" r:id="rId18"/>
    <p:sldId id="273" r:id="rId19"/>
    <p:sldId id="272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Radicals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much do you really know??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0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 or subtract the following radical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50504" y="2623929"/>
            <a:ext cx="424222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93742"/>
              </p:ext>
            </p:extLst>
          </p:nvPr>
        </p:nvGraphicFramePr>
        <p:xfrm>
          <a:off x="4049864" y="2271939"/>
          <a:ext cx="3019388" cy="979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698500" imgH="228600" progId="Equation.DSMT4">
                  <p:embed/>
                </p:oleObj>
              </mc:Choice>
              <mc:Fallback>
                <p:oleObj name="Equation" r:id="rId3" imgW="698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864" y="2271939"/>
                        <a:ext cx="3019388" cy="979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863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75466" y="2743198"/>
            <a:ext cx="675955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392702"/>
              </p:ext>
            </p:extLst>
          </p:nvPr>
        </p:nvGraphicFramePr>
        <p:xfrm>
          <a:off x="2675467" y="2743198"/>
          <a:ext cx="4226821" cy="186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558558" imgH="253890" progId="Equation.DSMT4">
                  <p:embed/>
                </p:oleObj>
              </mc:Choice>
              <mc:Fallback>
                <p:oleObj name="Equation" r:id="rId3" imgW="558558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467" y="2743198"/>
                        <a:ext cx="4226821" cy="186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76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radical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89846" y="2084832"/>
            <a:ext cx="45570480" cy="59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006626"/>
              </p:ext>
            </p:extLst>
          </p:nvPr>
        </p:nvGraphicFramePr>
        <p:xfrm>
          <a:off x="3689847" y="2084832"/>
          <a:ext cx="2812553" cy="113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748975" imgH="304668" progId="Equation.DSMT4">
                  <p:embed/>
                </p:oleObj>
              </mc:Choice>
              <mc:Fallback>
                <p:oleObj name="Equation" r:id="rId3" imgW="748975" imgH="30466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847" y="2084832"/>
                        <a:ext cx="2812553" cy="1139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160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 or subtract the following radical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9394" y="2084831"/>
            <a:ext cx="30672763" cy="5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54413"/>
              </p:ext>
            </p:extLst>
          </p:nvPr>
        </p:nvGraphicFramePr>
        <p:xfrm>
          <a:off x="3219394" y="2084832"/>
          <a:ext cx="3571463" cy="95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850900" imgH="228600" progId="Equation.DSMT4">
                  <p:embed/>
                </p:oleObj>
              </mc:Choice>
              <mc:Fallback>
                <p:oleObj name="Equation" r:id="rId3" imgW="8509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394" y="2084832"/>
                        <a:ext cx="3571463" cy="952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823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25332" y="2878666"/>
            <a:ext cx="426386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282548"/>
              </p:ext>
            </p:extLst>
          </p:nvPr>
        </p:nvGraphicFramePr>
        <p:xfrm>
          <a:off x="3725333" y="2878666"/>
          <a:ext cx="3257712" cy="138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583947" imgH="253890" progId="Equation.DSMT4">
                  <p:embed/>
                </p:oleObj>
              </mc:Choice>
              <mc:Fallback>
                <p:oleObj name="Equation" r:id="rId3" imgW="583947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333" y="2878666"/>
                        <a:ext cx="3257712" cy="13885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27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radical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81129" y="2084832"/>
            <a:ext cx="263064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980456"/>
              </p:ext>
            </p:extLst>
          </p:nvPr>
        </p:nvGraphicFramePr>
        <p:xfrm>
          <a:off x="3081130" y="2084833"/>
          <a:ext cx="4229100" cy="112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1143000" imgH="304800" progId="Equation.DSMT4">
                  <p:embed/>
                </p:oleObj>
              </mc:Choice>
              <mc:Fallback>
                <p:oleObj name="Equation" r:id="rId3" imgW="11430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130" y="2084833"/>
                        <a:ext cx="4229100" cy="1127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914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 or subtract the following radical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71971" y="2084832"/>
            <a:ext cx="283336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349727"/>
              </p:ext>
            </p:extLst>
          </p:nvPr>
        </p:nvGraphicFramePr>
        <p:xfrm>
          <a:off x="2471972" y="2084833"/>
          <a:ext cx="6064504" cy="1146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1206500" imgH="228600" progId="Equation.DSMT4">
                  <p:embed/>
                </p:oleObj>
              </mc:Choice>
              <mc:Fallback>
                <p:oleObj name="Equation" r:id="rId3" imgW="1206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972" y="2084833"/>
                        <a:ext cx="6064504" cy="1146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196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33578" y="2084832"/>
            <a:ext cx="665946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092915"/>
              </p:ext>
            </p:extLst>
          </p:nvPr>
        </p:nvGraphicFramePr>
        <p:xfrm>
          <a:off x="3733579" y="2084832"/>
          <a:ext cx="3178532" cy="141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508000" imgH="228600" progId="Equation.DSMT4">
                  <p:embed/>
                </p:oleObj>
              </mc:Choice>
              <mc:Fallback>
                <p:oleObj name="Equation" r:id="rId3" imgW="508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579" y="2084832"/>
                        <a:ext cx="3178532" cy="14126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4003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radical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79303" y="2285999"/>
            <a:ext cx="42575060" cy="4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711027"/>
              </p:ext>
            </p:extLst>
          </p:nvPr>
        </p:nvGraphicFramePr>
        <p:xfrm>
          <a:off x="3379304" y="2286000"/>
          <a:ext cx="3692056" cy="106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054100" imgH="304800" progId="Equation.DSMT4">
                  <p:embed/>
                </p:oleObj>
              </mc:Choice>
              <mc:Fallback>
                <p:oleObj name="Equation" r:id="rId3" imgW="10541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304" y="2286000"/>
                        <a:ext cx="3692056" cy="106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7567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 or subtract the following radical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39115" y="2084832"/>
            <a:ext cx="30038431" cy="6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217675"/>
              </p:ext>
            </p:extLst>
          </p:nvPr>
        </p:nvGraphicFramePr>
        <p:xfrm>
          <a:off x="2539115" y="2084832"/>
          <a:ext cx="5774459" cy="1011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1308100" imgH="228600" progId="Equation.DSMT4">
                  <p:embed/>
                </p:oleObj>
              </mc:Choice>
              <mc:Fallback>
                <p:oleObj name="Equation" r:id="rId3" imgW="1308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115" y="2084832"/>
                        <a:ext cx="5774459" cy="1011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61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Simplify </a:t>
            </a:r>
            <a:r>
              <a:rPr lang="en-US" dirty="0"/>
              <a:t>the following </a:t>
            </a:r>
            <a:r>
              <a:rPr lang="en-US" dirty="0" smtClean="0"/>
              <a:t>radical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87132" y="2176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68189"/>
              </p:ext>
            </p:extLst>
          </p:nvPr>
        </p:nvGraphicFramePr>
        <p:xfrm>
          <a:off x="4725066" y="2405130"/>
          <a:ext cx="2318196" cy="173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304668" imgH="228501" progId="Equation.DSMT4">
                  <p:embed/>
                </p:oleObj>
              </mc:Choice>
              <mc:Fallback>
                <p:oleObj name="Equation" r:id="rId3" imgW="30466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066" y="2405130"/>
                        <a:ext cx="2318196" cy="17386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87132" y="24051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Cambria Math" panose="02040503050406030204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06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60083" y="2084830"/>
            <a:ext cx="41143085" cy="5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122673"/>
              </p:ext>
            </p:extLst>
          </p:nvPr>
        </p:nvGraphicFramePr>
        <p:xfrm>
          <a:off x="3760083" y="2084832"/>
          <a:ext cx="3454075" cy="1349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609336" imgH="241195" progId="Equation.DSMT4">
                  <p:embed/>
                </p:oleObj>
              </mc:Choice>
              <mc:Fallback>
                <p:oleObj name="Equation" r:id="rId3" imgW="609336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083" y="2084832"/>
                        <a:ext cx="3454075" cy="1349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937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radical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09999" y="2084832"/>
            <a:ext cx="499755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18740"/>
              </p:ext>
            </p:extLst>
          </p:nvPr>
        </p:nvGraphicFramePr>
        <p:xfrm>
          <a:off x="3810000" y="2084833"/>
          <a:ext cx="2733040" cy="1366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660113" imgH="330057" progId="Equation.DSMT4">
                  <p:embed/>
                </p:oleObj>
              </mc:Choice>
              <mc:Fallback>
                <p:oleObj name="Equation" r:id="rId3" imgW="660113" imgH="33005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84833"/>
                        <a:ext cx="2733040" cy="1366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5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</a:t>
            </a:r>
            <a:r>
              <a:rPr lang="en-US" dirty="0" smtClean="0"/>
              <a:t>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90333" y="2084832"/>
            <a:ext cx="271722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2384"/>
              </p:ext>
            </p:extLst>
          </p:nvPr>
        </p:nvGraphicFramePr>
        <p:xfrm>
          <a:off x="3763432" y="2130551"/>
          <a:ext cx="4241463" cy="1505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" imgW="596641" imgH="215806" progId="Equation.DSMT4">
                  <p:embed/>
                </p:oleObj>
              </mc:Choice>
              <mc:Fallback>
                <p:oleObj name="Equation" r:id="rId3" imgW="596641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432" y="2130551"/>
                        <a:ext cx="4241463" cy="15050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92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 </a:t>
            </a:r>
            <a:r>
              <a:rPr lang="en-US" dirty="0"/>
              <a:t>or subtract the following </a:t>
            </a:r>
            <a:r>
              <a:rPr lang="en-US" dirty="0" smtClean="0"/>
              <a:t>radical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77065" y="2084832"/>
            <a:ext cx="564682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567971"/>
              </p:ext>
            </p:extLst>
          </p:nvPr>
        </p:nvGraphicFramePr>
        <p:xfrm>
          <a:off x="2777065" y="2084832"/>
          <a:ext cx="4445769" cy="1286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723586" imgH="215806" progId="Equation.DSMT4">
                  <p:embed/>
                </p:oleObj>
              </mc:Choice>
              <mc:Fallback>
                <p:oleObj name="Equation" r:id="rId3" imgW="723586" imgH="21580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065" y="2084832"/>
                        <a:ext cx="4445769" cy="1286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70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Simplify </a:t>
            </a:r>
            <a:r>
              <a:rPr lang="en-US" dirty="0"/>
              <a:t>the following </a:t>
            </a:r>
            <a:r>
              <a:rPr lang="en-US" dirty="0" smtClean="0"/>
              <a:t>radical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60800" y="1847766"/>
            <a:ext cx="808521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05877"/>
              </p:ext>
            </p:extLst>
          </p:nvPr>
        </p:nvGraphicFramePr>
        <p:xfrm>
          <a:off x="3860799" y="1847766"/>
          <a:ext cx="3048001" cy="205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68300" imgH="228600" progId="Equation.DSMT4">
                  <p:embed/>
                </p:oleObj>
              </mc:Choice>
              <mc:Fallback>
                <p:oleObj name="Equation" r:id="rId3" imgW="3683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799" y="1847766"/>
                        <a:ext cx="3048001" cy="2057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80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 and 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08890" y="2084832"/>
            <a:ext cx="50434251" cy="62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72658"/>
              </p:ext>
            </p:extLst>
          </p:nvPr>
        </p:nvGraphicFramePr>
        <p:xfrm>
          <a:off x="4208891" y="2084832"/>
          <a:ext cx="2557669" cy="111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891" y="2084832"/>
                        <a:ext cx="2557669" cy="111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813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Add or subtract the following radical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81738" y="2584173"/>
            <a:ext cx="64061655" cy="5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192585"/>
              </p:ext>
            </p:extLst>
          </p:nvPr>
        </p:nvGraphicFramePr>
        <p:xfrm>
          <a:off x="2981738" y="2584174"/>
          <a:ext cx="3723861" cy="120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698500" imgH="228600" progId="Equation.DSMT4">
                  <p:embed/>
                </p:oleObj>
              </mc:Choice>
              <mc:Fallback>
                <p:oleObj name="Equation" r:id="rId3" imgW="698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738" y="2584174"/>
                        <a:ext cx="3723861" cy="1207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269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following radical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6466" y="2506132"/>
            <a:ext cx="86360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19088"/>
              </p:ext>
            </p:extLst>
          </p:nvPr>
        </p:nvGraphicFramePr>
        <p:xfrm>
          <a:off x="3056465" y="2506133"/>
          <a:ext cx="3352807" cy="186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304668" imgH="228501" progId="Equation.DSMT4">
                  <p:embed/>
                </p:oleObj>
              </mc:Choice>
              <mc:Fallback>
                <p:oleObj name="Equation" r:id="rId3" imgW="304668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6465" y="2506133"/>
                        <a:ext cx="3352807" cy="186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21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 and simplify the following radical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4977" y="2084832"/>
            <a:ext cx="48108828" cy="6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3229"/>
              </p:ext>
            </p:extLst>
          </p:nvPr>
        </p:nvGraphicFramePr>
        <p:xfrm>
          <a:off x="3214977" y="2084833"/>
          <a:ext cx="3993120" cy="108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876300" imgH="241300" progId="Equation.DSMT4">
                  <p:embed/>
                </p:oleObj>
              </mc:Choice>
              <mc:Fallback>
                <p:oleObj name="Equation" r:id="rId3" imgW="8763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977" y="2084833"/>
                        <a:ext cx="3993120" cy="1085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684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370</TotalTime>
  <Words>73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Cambria Math</vt:lpstr>
      <vt:lpstr>Century Gothic</vt:lpstr>
      <vt:lpstr>Times New Roman</vt:lpstr>
      <vt:lpstr>Tw Cen MT</vt:lpstr>
      <vt:lpstr>Tw Cen MT Condensed</vt:lpstr>
      <vt:lpstr>Wingdings 3</vt:lpstr>
      <vt:lpstr>Integral</vt:lpstr>
      <vt:lpstr>Equation</vt:lpstr>
      <vt:lpstr>Radicals Quiz Review</vt:lpstr>
      <vt:lpstr> Simplify the following radical </vt:lpstr>
      <vt:lpstr>Multiply and simplify the following radical</vt:lpstr>
      <vt:lpstr> Add or subtract the following radical </vt:lpstr>
      <vt:lpstr> Simplify the following radical  </vt:lpstr>
      <vt:lpstr>Multiply and simplify the following radical</vt:lpstr>
      <vt:lpstr> Add or subtract the following radical </vt:lpstr>
      <vt:lpstr>Simplify the following radical</vt:lpstr>
      <vt:lpstr>Multiply and simplify the following radical</vt:lpstr>
      <vt:lpstr> Add or subtract the following radical </vt:lpstr>
      <vt:lpstr>Simplify the following radical</vt:lpstr>
      <vt:lpstr>Multiply and simplify the following radical</vt:lpstr>
      <vt:lpstr> Add or subtract the following radical </vt:lpstr>
      <vt:lpstr>Simplify the following radical</vt:lpstr>
      <vt:lpstr>Multiply and simplify the following radical</vt:lpstr>
      <vt:lpstr> Add or subtract the following radical </vt:lpstr>
      <vt:lpstr>Simplify the following radical</vt:lpstr>
      <vt:lpstr>Multiply and simplify the following radical</vt:lpstr>
      <vt:lpstr> Add or subtract the following radical </vt:lpstr>
      <vt:lpstr>Simplify the following radical</vt:lpstr>
      <vt:lpstr>Multiply and simplify the following radical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BAIRD, CAROL-ANN</dc:creator>
  <cp:lastModifiedBy>Gialenios, Felicia</cp:lastModifiedBy>
  <cp:revision>15</cp:revision>
  <dcterms:created xsi:type="dcterms:W3CDTF">2015-09-29T11:26:22Z</dcterms:created>
  <dcterms:modified xsi:type="dcterms:W3CDTF">2017-09-15T18:52:56Z</dcterms:modified>
</cp:coreProperties>
</file>